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5" r:id="rId3"/>
    <p:sldId id="257" r:id="rId4"/>
    <p:sldId id="281" r:id="rId5"/>
    <p:sldId id="258" r:id="rId6"/>
    <p:sldId id="296" r:id="rId7"/>
    <p:sldId id="260" r:id="rId8"/>
    <p:sldId id="27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1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Early Warning Systems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Compliance/Inspections/Audits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Routing (Physical or Virtual)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Scheduling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Evaluation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Hypothesis Generation</a:t>
            </a: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http://bit.ly/dataprojectscoping</a:t>
            </a:r>
            <a:endParaRPr sz="3600" dirty="0">
              <a:solidFill>
                <a:srgbClr val="C00000"/>
              </a:solidFill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loading assignment due Tuesday via canvas (but start on it early!)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142680"/>
            <a:ext cx="11360700" cy="763500"/>
          </a:xfrm>
        </p:spPr>
        <p:txBody>
          <a:bodyPr/>
          <a:lstStyle/>
          <a:p>
            <a:r>
              <a:rPr lang="en-US" strike="sngStrike" dirty="0"/>
              <a:t>The goal of this project is to build a dashboard/model/map/…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should never be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Goals</a:t>
            </a:r>
            <a:r>
              <a:rPr lang="en-US" sz="2800" dirty="0"/>
              <a:t>: Define the goal(s) of the project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Actions</a:t>
            </a:r>
            <a:r>
              <a:rPr lang="en-US" sz="2800" dirty="0"/>
              <a:t>: What actions/interventions will you inform?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Data</a:t>
            </a:r>
            <a:r>
              <a:rPr lang="en-US" sz="2800" dirty="0"/>
              <a:t>: What data do you have internally? What data do you need? What can you augment from external and public sources?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Analysis</a:t>
            </a:r>
            <a:r>
              <a:rPr lang="en-US" sz="2800" dirty="0"/>
              <a:t>: What analysis needs to be done? </a:t>
            </a:r>
            <a:br>
              <a:rPr lang="en-US" sz="2800" dirty="0"/>
            </a:br>
            <a:r>
              <a:rPr lang="en-US" sz="2800" dirty="0"/>
              <a:t>How will it be validated?</a:t>
            </a:r>
            <a:endParaRPr dirty="0"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1337</Words>
  <Application>Microsoft Macintosh PowerPoint</Application>
  <PresentationFormat>Widescreen</PresentationFormat>
  <Paragraphs>233</Paragraphs>
  <Slides>27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Simple Light</vt:lpstr>
      <vt:lpstr>PowerPoint Presentation</vt:lpstr>
      <vt:lpstr>PowerPoint Presentation</vt:lpstr>
      <vt:lpstr>Why Scoping is Critical</vt:lpstr>
      <vt:lpstr>The goal of this project is to build a dashboard/model/map/…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13</cp:revision>
  <dcterms:created xsi:type="dcterms:W3CDTF">2020-01-14T19:43:43Z</dcterms:created>
  <dcterms:modified xsi:type="dcterms:W3CDTF">2021-09-02T18:48:01Z</dcterms:modified>
</cp:coreProperties>
</file>